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300" r:id="rId3"/>
    <p:sldId id="331" r:id="rId4"/>
    <p:sldId id="299" r:id="rId5"/>
    <p:sldId id="332" r:id="rId6"/>
    <p:sldId id="330" r:id="rId7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33CC33"/>
    <a:srgbClr val="340AE4"/>
    <a:srgbClr val="F78B79"/>
    <a:srgbClr val="FF7C80"/>
    <a:srgbClr val="FF6699"/>
    <a:srgbClr val="8368F8"/>
    <a:srgbClr val="6543F7"/>
    <a:srgbClr val="FFFF00"/>
    <a:srgbClr val="E09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81" autoAdjust="0"/>
    <p:restoredTop sz="84860" autoAdjust="0"/>
  </p:normalViewPr>
  <p:slideViewPr>
    <p:cSldViewPr>
      <p:cViewPr>
        <p:scale>
          <a:sx n="90" d="100"/>
          <a:sy n="90" d="100"/>
        </p:scale>
        <p:origin x="-480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D75E5-8935-4E99-98E2-19DE92B6396D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54AA01-279D-4E15-8120-8217886EB6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18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05222-80F0-4162-A748-7E8A696569BE}" type="datetimeFigureOut">
              <a:rPr lang="ru-RU" smtClean="0"/>
              <a:pPr/>
              <a:t>27.12.2017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51E59-3E21-4949-96B1-4522D86542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59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51E59-3E21-4949-96B1-4522D865428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51E59-3E21-4949-96B1-4522D865428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51E59-3E21-4949-96B1-4522D86542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51E59-3E21-4949-96B1-4522D86542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51E59-3E21-4949-96B1-4522D86542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 hangingPunct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51E59-3E21-4949-96B1-4522D86542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975199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68421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E2A9C-6347-433C-A636-1A955C8FF667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2138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46825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49B-A08D-4D02-AB2B-F5A3DBCD8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6845E-77CB-438B-954B-65B64A1B3A78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CABEB-10F0-4009-887A-0ACE038CE2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27776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87624" y="274638"/>
            <a:ext cx="558775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5BFCC-3B3A-4B1C-9330-7C7A39CBDB8A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30079-60AC-4F6E-8853-A3EDA1ABA5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DA325-3B8A-4CFF-80E7-C473D5769CDC}" type="datetimeFigureOut">
              <a:rPr lang="ru-RU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144BA-0F58-4521-A9EC-314E3E8A95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3653D-6CC6-4BC6-9A85-1455997442B7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C5922-DFD0-421F-A631-1300B3BBD6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D5258-D99B-4430-8FB8-5D55B58DA58C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76571-8C6A-4246-9D8F-0024F7AF5D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66296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859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81056-E28E-453F-B33E-990928A98279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D9E5F-6C4E-484F-B6D0-247C35B27D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87624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87624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48064" y="1535113"/>
            <a:ext cx="38592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48064" y="2174875"/>
            <a:ext cx="3859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75CB3-F2B5-495F-958E-A23C0D87EB12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EAADB-2F15-4CC0-BF53-9C68DDB6B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9309D-310A-4C6F-AE2E-D5FA0F4B0505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E078-B3F0-4A95-801C-995BCEA1AA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0C92C-82D0-4BFB-9F5A-1DD9FAAF7259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0A3DF-DD96-4D29-BCEF-D668F636EA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944" y="273050"/>
            <a:ext cx="28800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273050"/>
            <a:ext cx="47520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944" y="1435100"/>
            <a:ext cx="28800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4ACB0-3636-474D-8C48-20CDA0A5E71D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8CCEE-A3C0-4525-8E36-8C96E98809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67744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67744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373B0-870A-4BF4-8FD3-C8771CC94D20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5E8E6-35DC-429C-925E-7DC4FAAEBC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274638"/>
            <a:ext cx="7777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187450" y="1600200"/>
            <a:ext cx="7777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874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2E2A9C-6347-433C-A636-1A955C8FF667}" type="datetimeFigureOut">
              <a:rPr lang="ru-RU" smtClean="0"/>
              <a:pPr>
                <a:defRPr/>
              </a:pPr>
              <a:t>27.12.2017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3537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5165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16649B-A08D-4D02-AB2B-F5A3DBCD811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4F6228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4F6228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4F622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4F622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4F622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4F622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4F622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38333" y="-11155"/>
            <a:ext cx="740866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 eaLnBrk="0" hangingPunct="0"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Міський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uk-UA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«Учитель року </a:t>
            </a:r>
            <a:r>
              <a:rPr lang="uk-UA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2018»</a:t>
            </a:r>
            <a:endParaRPr lang="uk-UA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Мои документы\!!!Учитель року\Учитель року 2018\Емблема\Учитель року - 201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55" y="1628800"/>
            <a:ext cx="5946426" cy="460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71670" y="0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Переможці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міського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конкурсу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 –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69975" y="5049180"/>
            <a:ext cx="773625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Радченко Юлія Вікторівна, </a:t>
            </a:r>
          </a:p>
          <a:p>
            <a:pPr algn="ctr"/>
            <a:endParaRPr lang="uk-UA" sz="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вчитель української мови та літератури </a:t>
            </a: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Харківського навчально-виховного комплексу </a:t>
            </a: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«гімназія-школа І ступеню» № 24 </a:t>
            </a:r>
          </a:p>
          <a:p>
            <a:pPr algn="ctr"/>
            <a:r>
              <a:rPr lang="uk-UA" sz="1400" b="1" dirty="0" err="1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Немишлянського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 району, </a:t>
            </a:r>
          </a:p>
          <a:p>
            <a:pPr algn="ctr"/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спеціаліст </a:t>
            </a:r>
            <a:r>
              <a:rPr lang="uk-UA" sz="1400" b="1" dirty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вищої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категорії, 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учитель-методист</a:t>
            </a:r>
            <a:endParaRPr lang="uk-UA" sz="800" dirty="0" smtClean="0">
              <a:solidFill>
                <a:srgbClr val="A5002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9307" y="883875"/>
            <a:ext cx="41159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Українська мова та література</a:t>
            </a:r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D:\Мои документы\!!!Учитель року\Учитель року 2018\На сайт\Підсумки Учитель року 2018\Радченко Юлія Вікторі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000" y="1403775"/>
            <a:ext cx="2350548" cy="351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71670" y="0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Переможці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міського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конкурсу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 –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39307" y="883875"/>
            <a:ext cx="41159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Українська мова та література</a:t>
            </a:r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89727" y="5229200"/>
            <a:ext cx="589565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Таровита Ірина Олександрівна, </a:t>
            </a:r>
            <a:endParaRPr lang="uk-UA" sz="1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endParaRPr lang="uk-UA" sz="800" dirty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r>
              <a:rPr lang="uk-UA" sz="1400" dirty="0">
                <a:solidFill>
                  <a:srgbClr val="660033"/>
                </a:solidFill>
                <a:latin typeface="Arial Black" pitchFamily="34" charset="0"/>
              </a:rPr>
              <a:t>вчитель </a:t>
            </a:r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української </a:t>
            </a:r>
            <a:r>
              <a:rPr lang="uk-UA" sz="1400" dirty="0">
                <a:solidFill>
                  <a:srgbClr val="660033"/>
                </a:solidFill>
                <a:latin typeface="Arial Black" pitchFamily="34" charset="0"/>
              </a:rPr>
              <a:t>мови </a:t>
            </a:r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та </a:t>
            </a:r>
            <a:r>
              <a:rPr lang="uk-UA" sz="1400" dirty="0">
                <a:solidFill>
                  <a:srgbClr val="660033"/>
                </a:solidFill>
                <a:latin typeface="Arial Black" pitchFamily="34" charset="0"/>
              </a:rPr>
              <a:t>літератури </a:t>
            </a:r>
            <a:endParaRPr lang="uk-UA" sz="1400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Харківської гімназії № 116 </a:t>
            </a: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Шевченківського району,</a:t>
            </a:r>
          </a:p>
          <a:p>
            <a:pPr algn="ctr"/>
            <a:r>
              <a:rPr lang="uk-UA" sz="1400" b="1" dirty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спеціаліст вищої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категорії, 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старший учитель</a:t>
            </a:r>
            <a:endParaRPr lang="uk-UA" sz="1400" b="1" dirty="0">
              <a:solidFill>
                <a:srgbClr val="660033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" name="AutoShape 2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0" descr="https://mail.kharkivosvita.net.ua/?_task=mail&amp;_action=get&amp;_mbox=INBOX&amp;_uid=18448&amp;_part=1&amp;_mimewarning=1&amp;_embed=1&amp;_extwin=1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9" name="Picture 3" descr="D:\Мои документы\!!!Учитель року\Учитель року 2018\На сайт\Підсумки Учитель року 2018\Таровита Ірина Олександрі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42" y="1448780"/>
            <a:ext cx="2609085" cy="342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73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57356" y="142852"/>
            <a:ext cx="6215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Переможці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міського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конкурсу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 –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16705" y="1104349"/>
            <a:ext cx="20964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Німецька мова</a:t>
            </a:r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6646" y="5184195"/>
            <a:ext cx="72458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  <a:latin typeface="Arial Black" pitchFamily="34" charset="0"/>
              </a:rPr>
              <a:t>Базій Людмила Анатоліївна,</a:t>
            </a:r>
          </a:p>
          <a:p>
            <a:pPr algn="ctr"/>
            <a:endParaRPr lang="uk-UA" sz="800" b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</a:rPr>
              <a:t>вчитель німецької мови </a:t>
            </a:r>
          </a:p>
          <a:p>
            <a:pPr algn="ctr"/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</a:rPr>
              <a:t>Харківської спеціалізованої школи І-ІІІ ступенів № 166 «Вертикаль» </a:t>
            </a:r>
          </a:p>
          <a:p>
            <a:pPr algn="ctr"/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Київського району,</a:t>
            </a:r>
          </a:p>
          <a:p>
            <a:pPr algn="ctr"/>
            <a:r>
              <a:rPr lang="uk-UA" sz="1400" b="1" dirty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спеціаліст вищої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uk-UA" sz="1400" b="1" dirty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категорії, 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старший учитель</a:t>
            </a:r>
            <a:endParaRPr lang="uk-UA" sz="1400" b="1" dirty="0">
              <a:solidFill>
                <a:srgbClr val="66003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2" name="Picture 2" descr="D:\Мои документы\!!!Учитель року\Учитель року 2018\На сайт\Підсумки Учитель року 2018\Базій Людмила Анатолії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910" y="1656501"/>
            <a:ext cx="2300919" cy="32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857356" y="142852"/>
            <a:ext cx="621510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Переможці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міського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конкурсу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uk-UA" sz="28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 – </a:t>
            </a:r>
            <a:r>
              <a:rPr lang="uk-UA" sz="28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457" y="1125733"/>
            <a:ext cx="107965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Фізика</a:t>
            </a:r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9116" y="5049180"/>
            <a:ext cx="63035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Швидка Тетяна Миколаївна,</a:t>
            </a:r>
          </a:p>
          <a:p>
            <a:pPr algn="ctr"/>
            <a:endParaRPr lang="uk-UA" sz="800" dirty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вчитель фізики</a:t>
            </a: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Харківської загальноосвітньої школи І-ІІІ ступенів  № 53</a:t>
            </a:r>
          </a:p>
          <a:p>
            <a:pPr algn="ctr"/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Основ</a:t>
            </a:r>
            <a:r>
              <a:rPr lang="en-US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’</a:t>
            </a:r>
            <a:r>
              <a:rPr lang="uk-UA" sz="1400" b="1" dirty="0" err="1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янського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 району,</a:t>
            </a:r>
          </a:p>
          <a:p>
            <a:pPr algn="ctr"/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спеціаліст вищої категорії, учитель-методист </a:t>
            </a:r>
            <a:endParaRPr lang="uk-UA" sz="1400" b="1" dirty="0">
              <a:solidFill>
                <a:srgbClr val="66003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5123" name="Picture 3" descr="D:\Мои документы\!!!Учитель року\Учитель року 2018\На сайт\Підсумки Учитель року 2018\Швидка Тетяна Миколаї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936" y="1548095"/>
            <a:ext cx="2190110" cy="328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5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71670" y="0"/>
            <a:ext cx="56436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Переможці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міського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конкурсу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 </a:t>
            </a:r>
            <a:r>
              <a:rPr lang="uk-UA" sz="24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року – </a:t>
            </a:r>
            <a:r>
              <a:rPr lang="uk-UA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2018»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55728" y="830997"/>
            <a:ext cx="247548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200" b="1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Фізична культура</a:t>
            </a:r>
            <a:endParaRPr lang="ru-RU" sz="2200" b="1" dirty="0">
              <a:solidFill>
                <a:srgbClr val="66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6695" y="4985272"/>
            <a:ext cx="646160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 smtClean="0">
                <a:solidFill>
                  <a:srgbClr val="FF0000"/>
                </a:solidFill>
                <a:latin typeface="Arial Black" pitchFamily="34" charset="0"/>
              </a:rPr>
              <a:t>Черновол Ганна Миколаївна, </a:t>
            </a:r>
          </a:p>
          <a:p>
            <a:pPr algn="ctr"/>
            <a:endParaRPr lang="uk-UA" sz="800" dirty="0" smtClean="0">
              <a:solidFill>
                <a:srgbClr val="A50021"/>
              </a:solidFill>
              <a:latin typeface="Arial Black" pitchFamily="34" charset="0"/>
            </a:endParaRP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вчитель </a:t>
            </a:r>
            <a:r>
              <a:rPr lang="uk-UA" sz="1400" smtClean="0">
                <a:solidFill>
                  <a:srgbClr val="660033"/>
                </a:solidFill>
                <a:latin typeface="Arial Black" pitchFamily="34" charset="0"/>
              </a:rPr>
              <a:t>фізичної культури</a:t>
            </a:r>
            <a:endParaRPr lang="uk-UA" sz="1400" dirty="0" smtClean="0">
              <a:solidFill>
                <a:srgbClr val="660033"/>
              </a:solidFill>
              <a:latin typeface="Arial Black" pitchFamily="34" charset="0"/>
            </a:endParaRPr>
          </a:p>
          <a:p>
            <a:pPr algn="ctr"/>
            <a:r>
              <a:rPr lang="uk-UA" sz="1400" dirty="0" smtClean="0">
                <a:solidFill>
                  <a:srgbClr val="660033"/>
                </a:solidFill>
                <a:latin typeface="Arial Black" pitchFamily="34" charset="0"/>
              </a:rPr>
              <a:t>Харківської загальноосвітньої школи  І-ІІІ ступенів №102 </a:t>
            </a:r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Слобідського району, </a:t>
            </a:r>
          </a:p>
          <a:p>
            <a:pPr algn="ctr"/>
            <a:r>
              <a:rPr lang="uk-UA" sz="1400" b="1" dirty="0" smtClean="0">
                <a:solidFill>
                  <a:srgbClr val="660033"/>
                </a:solidFill>
                <a:latin typeface="Arial Black" pitchFamily="34" charset="0"/>
                <a:cs typeface="Times New Roman" pitchFamily="18" charset="0"/>
              </a:rPr>
              <a:t>спеціаліст вищої категорії, учитель-методист</a:t>
            </a:r>
            <a:endParaRPr lang="uk-UA" sz="1400" b="1" dirty="0">
              <a:solidFill>
                <a:srgbClr val="660033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146" name="Picture 2" descr="D:\Мои документы\!!!Учитель року\Учитель року 2018\На сайт\Підсумки Учитель року 2018\Черновол Ганна Миколаїв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360" y="1486635"/>
            <a:ext cx="2230278" cy="314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76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ный зеленый чай 130210003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Текстура Зеленый фон 1304212209</Template>
  <TotalTime>6317</TotalTime>
  <Words>132</Words>
  <Application>Microsoft Office PowerPoint</Application>
  <PresentationFormat>Экран (4:3)</PresentationFormat>
  <Paragraphs>48</Paragraphs>
  <Slides>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Темный зеленый чай 1302100031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NMPC pr</dc:creator>
  <cp:lastModifiedBy>Подаруева</cp:lastModifiedBy>
  <cp:revision>844</cp:revision>
  <cp:lastPrinted>2017-01-18T12:21:19Z</cp:lastPrinted>
  <dcterms:created xsi:type="dcterms:W3CDTF">2015-01-06T08:25:29Z</dcterms:created>
  <dcterms:modified xsi:type="dcterms:W3CDTF">2017-12-27T13:38:24Z</dcterms:modified>
</cp:coreProperties>
</file>